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1EDA1-4EB0-4443-B7D4-CC5DA2BC5DC9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894E1-C6C1-47C2-8A66-39235D3DAE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066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Chemical composition and layering system of the earth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5105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  </a:t>
            </a:r>
            <a:r>
              <a:rPr lang="en-US" b="1" dirty="0" smtClean="0">
                <a:solidFill>
                  <a:schemeClr val="tx1"/>
                </a:solidFill>
              </a:rPr>
              <a:t>According to </a:t>
            </a:r>
            <a:r>
              <a:rPr lang="en-US" b="1" dirty="0" err="1" smtClean="0">
                <a:solidFill>
                  <a:schemeClr val="tx1"/>
                </a:solidFill>
              </a:rPr>
              <a:t>Suess</a:t>
            </a:r>
            <a:r>
              <a:rPr lang="en-US" b="1" dirty="0" smtClean="0">
                <a:solidFill>
                  <a:schemeClr val="tx1"/>
                </a:solidFill>
              </a:rPr>
              <a:t>:-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E.Suess</a:t>
            </a:r>
            <a:r>
              <a:rPr lang="en-US" dirty="0" smtClean="0">
                <a:solidFill>
                  <a:schemeClr val="tx2"/>
                </a:solidFill>
              </a:rPr>
              <a:t> has thrown light on the chemical composition of the earth’s interior. The crust is covered by a thin layer of sedimentary rocks of very low density. This layer is composed of crystalline rocks, mostly silicate matter. 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The dominant minerals are feldspar and mica. The upper part of this layer is composed of light silicate matter while heavy silicate matter dominates in the lower part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Suess</a:t>
            </a:r>
            <a:r>
              <a:rPr lang="en-US" dirty="0" smtClean="0">
                <a:solidFill>
                  <a:schemeClr val="tx2"/>
                </a:solidFill>
              </a:rPr>
              <a:t> has identified three zones of different matter below the outer thin sedimentary cover</a:t>
            </a:r>
            <a:r>
              <a:rPr lang="en-US" dirty="0" smtClean="0">
                <a:solidFill>
                  <a:schemeClr val="accent1"/>
                </a:solidFill>
              </a:rPr>
              <a:t>. 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Three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76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     SIAL: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tx2"/>
                </a:solidFill>
              </a:rPr>
              <a:t>Located just below the outer sedimentary cover is composed of granites. This layer is dominated by silica and </a:t>
            </a:r>
            <a:r>
              <a:rPr lang="en-US" dirty="0" err="1" smtClean="0">
                <a:solidFill>
                  <a:schemeClr val="tx2"/>
                </a:solidFill>
              </a:rPr>
              <a:t>aluminium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b="1" dirty="0" smtClean="0"/>
              <a:t>SIAL=SI+AL</a:t>
            </a:r>
            <a:r>
              <a:rPr lang="en-US" dirty="0" smtClean="0">
                <a:solidFill>
                  <a:schemeClr val="accent1"/>
                </a:solidFill>
              </a:rPr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The average density of this layer is</a:t>
            </a:r>
            <a:r>
              <a:rPr lang="en-US" dirty="0" smtClean="0"/>
              <a:t> </a:t>
            </a:r>
            <a:r>
              <a:rPr lang="en-US" b="1" dirty="0" smtClean="0"/>
              <a:t>2.9g cm-3 </a:t>
            </a:r>
            <a:r>
              <a:rPr lang="en-US" dirty="0" smtClean="0">
                <a:solidFill>
                  <a:schemeClr val="tx2"/>
                </a:solidFill>
              </a:rPr>
              <a:t>whereas its thickness ranges between </a:t>
            </a:r>
            <a:r>
              <a:rPr lang="en-US" b="1" dirty="0" smtClean="0"/>
              <a:t>50 to 300 km.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This layer is dominated by </a:t>
            </a:r>
            <a:r>
              <a:rPr lang="en-US" b="1" dirty="0" smtClean="0"/>
              <a:t>acid materials </a:t>
            </a:r>
            <a:r>
              <a:rPr lang="en-US" dirty="0" smtClean="0">
                <a:solidFill>
                  <a:schemeClr val="tx2"/>
                </a:solidFill>
              </a:rPr>
              <a:t>and </a:t>
            </a:r>
            <a:r>
              <a:rPr lang="en-US" b="1" dirty="0" smtClean="0"/>
              <a:t>silicates of potassium, sodium </a:t>
            </a:r>
            <a:r>
              <a:rPr lang="en-US" dirty="0" smtClean="0">
                <a:solidFill>
                  <a:schemeClr val="tx2"/>
                </a:solidFill>
              </a:rPr>
              <a:t>and </a:t>
            </a:r>
            <a:r>
              <a:rPr lang="en-US" dirty="0" err="1" smtClean="0">
                <a:solidFill>
                  <a:schemeClr val="tx2"/>
                </a:solidFill>
              </a:rPr>
              <a:t>aluminium</a:t>
            </a:r>
            <a:r>
              <a:rPr lang="en-US" dirty="0" smtClean="0">
                <a:solidFill>
                  <a:schemeClr val="tx2"/>
                </a:solidFill>
              </a:rPr>
              <a:t> are abundantly found. </a:t>
            </a:r>
            <a:r>
              <a:rPr lang="en-US" b="1" dirty="0" smtClean="0"/>
              <a:t>Continents</a:t>
            </a:r>
            <a:r>
              <a:rPr lang="en-US" dirty="0" smtClean="0">
                <a:solidFill>
                  <a:schemeClr val="tx2"/>
                </a:solidFill>
              </a:rPr>
              <a:t> have been formed by </a:t>
            </a:r>
            <a:r>
              <a:rPr lang="en-US" b="1" dirty="0" err="1" smtClean="0"/>
              <a:t>sialic</a:t>
            </a:r>
            <a:r>
              <a:rPr lang="en-US" dirty="0" smtClean="0">
                <a:solidFill>
                  <a:schemeClr val="tx2"/>
                </a:solidFill>
              </a:rPr>
              <a:t> layer.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SIMA:- </a:t>
            </a:r>
            <a:r>
              <a:rPr lang="en-US" dirty="0" smtClean="0">
                <a:solidFill>
                  <a:schemeClr val="tx2"/>
                </a:solidFill>
              </a:rPr>
              <a:t>Is located just below the </a:t>
            </a:r>
            <a:r>
              <a:rPr lang="en-US" b="1" dirty="0" err="1" smtClean="0"/>
              <a:t>sialic</a:t>
            </a:r>
            <a:r>
              <a:rPr lang="en-US" dirty="0" smtClean="0">
                <a:solidFill>
                  <a:schemeClr val="tx2"/>
                </a:solidFill>
              </a:rPr>
              <a:t> layer. This layer is composed of basalt and is the </a:t>
            </a:r>
            <a:r>
              <a:rPr lang="en-US" b="1" dirty="0" smtClean="0"/>
              <a:t>source</a:t>
            </a:r>
            <a:r>
              <a:rPr lang="en-US" dirty="0" smtClean="0">
                <a:solidFill>
                  <a:schemeClr val="tx2"/>
                </a:solidFill>
              </a:rPr>
              <a:t> of </a:t>
            </a:r>
            <a:r>
              <a:rPr lang="en-US" b="1" dirty="0" smtClean="0"/>
              <a:t>magma</a:t>
            </a:r>
            <a:r>
              <a:rPr lang="en-US" dirty="0" smtClean="0">
                <a:solidFill>
                  <a:schemeClr val="tx2"/>
                </a:solidFill>
              </a:rPr>
              <a:t> and lava during volcanic eruptions.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Silica (</a:t>
            </a:r>
            <a:r>
              <a:rPr lang="en-US" b="1" dirty="0" smtClean="0"/>
              <a:t>SIMA= SI+MG</a:t>
            </a:r>
            <a:r>
              <a:rPr lang="en-US" dirty="0" smtClean="0">
                <a:solidFill>
                  <a:schemeClr val="tx2"/>
                </a:solidFill>
              </a:rPr>
              <a:t>) and magnesium are the dominant constituents. Average density ranges between </a:t>
            </a:r>
            <a:r>
              <a:rPr lang="en-US" b="1" dirty="0" smtClean="0"/>
              <a:t>2.9. to 4.7</a:t>
            </a:r>
            <a:r>
              <a:rPr lang="en-US" dirty="0" smtClean="0">
                <a:solidFill>
                  <a:schemeClr val="tx2"/>
                </a:solidFill>
              </a:rPr>
              <a:t>. where as thickness varies from </a:t>
            </a:r>
            <a:r>
              <a:rPr lang="en-US" b="1" dirty="0" smtClean="0"/>
              <a:t>1000 km to 2000 km.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There is abundance of basic matter. The </a:t>
            </a:r>
            <a:r>
              <a:rPr lang="en-US" b="1" dirty="0" smtClean="0"/>
              <a:t>silicates</a:t>
            </a:r>
            <a:r>
              <a:rPr lang="en-US" dirty="0" smtClean="0">
                <a:solidFill>
                  <a:schemeClr val="tx2"/>
                </a:solidFill>
              </a:rPr>
              <a:t> of </a:t>
            </a:r>
            <a:r>
              <a:rPr lang="en-US" b="1" dirty="0" smtClean="0"/>
              <a:t>magnesium, calcium </a:t>
            </a:r>
            <a:r>
              <a:rPr lang="en-US" dirty="0" smtClean="0">
                <a:solidFill>
                  <a:schemeClr val="tx2"/>
                </a:solidFill>
              </a:rPr>
              <a:t>and </a:t>
            </a:r>
            <a:r>
              <a:rPr lang="en-US" b="1" dirty="0" smtClean="0"/>
              <a:t>iron</a:t>
            </a:r>
            <a:r>
              <a:rPr lang="en-US" dirty="0" smtClean="0">
                <a:solidFill>
                  <a:schemeClr val="tx2"/>
                </a:solidFill>
              </a:rPr>
              <a:t> are most abundantly found.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    NIFE:- </a:t>
            </a:r>
            <a:r>
              <a:rPr lang="en-US" dirty="0" smtClean="0">
                <a:solidFill>
                  <a:schemeClr val="tx2"/>
                </a:solidFill>
              </a:rPr>
              <a:t>Is located just below the ‘</a:t>
            </a:r>
            <a:r>
              <a:rPr lang="en-US" dirty="0" err="1" smtClean="0">
                <a:solidFill>
                  <a:schemeClr val="tx2"/>
                </a:solidFill>
              </a:rPr>
              <a:t>sima</a:t>
            </a:r>
            <a:r>
              <a:rPr lang="en-US" dirty="0" smtClean="0">
                <a:solidFill>
                  <a:schemeClr val="tx2"/>
                </a:solidFill>
              </a:rPr>
              <a:t>’ layer.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This layer is composed of </a:t>
            </a:r>
            <a:r>
              <a:rPr lang="en-US" b="1" dirty="0" smtClean="0"/>
              <a:t>nickel</a:t>
            </a:r>
            <a:r>
              <a:rPr lang="en-US" dirty="0" smtClean="0"/>
              <a:t> (</a:t>
            </a:r>
            <a:r>
              <a:rPr lang="en-US" b="1" dirty="0" smtClean="0"/>
              <a:t>NI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tx2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b="1" dirty="0" err="1" smtClean="0"/>
              <a:t>ferrium</a:t>
            </a:r>
            <a:r>
              <a:rPr lang="en-US" dirty="0" smtClean="0"/>
              <a:t> (</a:t>
            </a:r>
            <a:r>
              <a:rPr lang="en-US" b="1" dirty="0" smtClean="0"/>
              <a:t>Fe</a:t>
            </a:r>
            <a:r>
              <a:rPr lang="en-US" dirty="0" smtClean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It is, thus, apparent that this layer is made of heavy metals which are responsible for very high density</a:t>
            </a:r>
            <a:r>
              <a:rPr lang="en-US" dirty="0" smtClean="0"/>
              <a:t> (</a:t>
            </a:r>
            <a:r>
              <a:rPr lang="en-US" b="1" dirty="0" smtClean="0"/>
              <a:t>11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tx2"/>
                </a:solidFill>
              </a:rPr>
              <a:t>of this layer.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The diameter of this zone is </a:t>
            </a:r>
            <a:r>
              <a:rPr lang="en-US" b="1" dirty="0" smtClean="0"/>
              <a:t>6880km</a:t>
            </a:r>
            <a:r>
              <a:rPr lang="en-US" dirty="0" smtClean="0">
                <a:solidFill>
                  <a:schemeClr val="tx2"/>
                </a:solidFill>
              </a:rPr>
              <a:t>. The presence of iron indicates the magnetic property of the earth’s interior. This property also indicates the rigidity of the earth.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Interior layers of earth according to </a:t>
            </a:r>
            <a:r>
              <a:rPr lang="en-US" dirty="0" err="1" smtClean="0"/>
              <a:t>E.Suess</a:t>
            </a:r>
            <a:endParaRPr lang="en-US" dirty="0"/>
          </a:p>
        </p:txBody>
      </p:sp>
      <p:pic>
        <p:nvPicPr>
          <p:cNvPr id="1026" name="Picture 2" descr="C:\Users\Tech\Downloads\IMG_20190910_1610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447800"/>
            <a:ext cx="7162799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350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Chemical composition and layering system of the earth</vt:lpstr>
      <vt:lpstr>Three zone</vt:lpstr>
      <vt:lpstr>SIMA</vt:lpstr>
      <vt:lpstr>NIFE</vt:lpstr>
      <vt:lpstr>Interior layers of earth according to E.Suess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composition and layering system of the earth</dc:title>
  <dc:creator>Tech</dc:creator>
  <cp:lastModifiedBy>Tech</cp:lastModifiedBy>
  <cp:revision>12</cp:revision>
  <dcterms:created xsi:type="dcterms:W3CDTF">2019-09-10T09:31:15Z</dcterms:created>
  <dcterms:modified xsi:type="dcterms:W3CDTF">2019-09-11T07:32:09Z</dcterms:modified>
</cp:coreProperties>
</file>